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60" r:id="rId3"/>
    <p:sldId id="259" r:id="rId4"/>
    <p:sldId id="263" r:id="rId5"/>
    <p:sldId id="262" r:id="rId6"/>
    <p:sldId id="261" r:id="rId7"/>
    <p:sldId id="264" r:id="rId8"/>
    <p:sldId id="257" r:id="rId9"/>
    <p:sldId id="258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B7C-80AF-8F88-E9A8-1649FD6FA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A3487-E1F5-351B-4755-B8FC7628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C82D8-EC93-ADEF-6781-34671F93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9A59-03B6-F8A2-05E4-CB10FACE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591E-364F-46E0-72A7-EB4F9E8D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6300-D7D8-F79C-6526-370C0BFD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012FD-B16E-717D-0E3A-BFDAED649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2BA11-3381-C583-77EF-AD98FEC8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0D608-7F59-96E8-3C52-166A6CEF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A3BB4-4D4E-D902-F7A5-6AD5A728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65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299C5-0491-4F49-B02F-824CDADEE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B9CAA-B036-9EF5-0A90-C84B08022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78F6-A9B1-3530-F241-CAA414F3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52052-B428-E0A1-B226-38B6615F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F4FB9-132A-2BB9-E618-3879BF57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1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8E6-B688-7742-C71E-64995768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930A-D5EE-D2EA-D449-819E63E4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8B6E9-8404-E2DC-1963-0DBCE412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74DE4-F860-7DB0-7767-1DAFE620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F2FF-314F-1810-AD34-12FC65A9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8DC-9521-C26A-D307-D58436B7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4476-8E9E-8E74-D59F-F240C0BC4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08954-E6EE-9CCA-700D-1FE66476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19391-21F5-B025-AAFE-976329E5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C9261-E9C3-2E9D-E08A-FE765F3B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3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95AA-BBF8-2833-B201-C86CB580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899ED-FFD4-052A-C4C5-D0633F1EC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097D8-9AD5-702F-E4D5-062A4402E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81B36-3287-65A1-F7D6-67BD5E8A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88634-5D5F-A91E-E979-EFCF42D1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A9DB9-1428-3D5B-23D3-652E1C87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3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1B6B-0AB8-CA03-8E36-0C5EF13C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A3319-AA22-1B43-AD4F-2F3BC05FB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4400D-258C-1934-59A8-53E77F76B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9310B-DFEC-B59D-CD9F-D349A3E6A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A2DC3-5678-34AF-3609-308A2DE6B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1412A-1298-2FAC-8163-B18D782C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62265-1751-D920-9BC9-726FF8C7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630C5-CDF8-9F07-BB58-49E49526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8183-28B2-ADD5-7E61-9C29248C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6617A-40C9-778D-F3FF-12041DAB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CFAA5-9953-F891-1DB6-CA3FF63E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0F42D-CE6A-58E4-3A2C-51F57D51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2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45AB9-49A5-4AA0-9269-42F17BBF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24177-E6CB-4BBD-D116-3638C54F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40AC-3CD9-98CC-3126-0A86F980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5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D01B-7CD2-F164-22FE-A09AAD3E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1EBDA-33B4-F5E2-0049-741D95B01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6D402-0318-020E-22BC-48C8182B8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9686F-6646-415A-D621-5110E4BF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81A5-C206-E531-A737-4C9E728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E383A-2A9D-2431-E89B-FEFD75DF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8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9F3-1D02-3FA1-7A47-6ECD0E36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F7C82-7DF4-C7F2-C502-C2A1E37F1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52BCB-4B98-9C20-6E8A-0CF6FB1F0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028DD-B3FD-F82B-650F-0C4673D6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E607F-E0FD-D0D2-13C2-5B1F11AE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3AEB7-B7CE-7153-DA5C-44A5D09C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8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A7920-8EAD-BEF5-248D-542A0CAC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3619-0C1F-1E4C-6397-C385473FD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AAF0F-D783-1078-F8CC-C01F3CE4F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A9EA-9888-C57A-9FDE-E689C5201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52D3-7A86-1FC4-8296-41F9BE806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9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5710-5457-6C7F-A949-AF6EC46A4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 of Third-Party Smart Locks into the Smart Home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F9865-F162-5DFF-E1D0-063A78BAA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745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Aleksandar Zagorac and </a:t>
            </a:r>
            <a:r>
              <a:rPr lang="en-US" sz="2800" dirty="0" err="1"/>
              <a:t>Marija</a:t>
            </a:r>
            <a:r>
              <a:rPr lang="en-US" sz="2800" dirty="0"/>
              <a:t> Antic</a:t>
            </a:r>
          </a:p>
        </p:txBody>
      </p:sp>
    </p:spTree>
    <p:extLst>
      <p:ext uri="{BB962C8B-B14F-4D97-AF65-F5344CB8AC3E}">
        <p14:creationId xmlns:p14="http://schemas.microsoft.com/office/powerpoint/2010/main" val="95657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BADA-D7CB-67DC-4875-0D6CBD31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77" y="259585"/>
            <a:ext cx="10515600" cy="1325563"/>
          </a:xfrm>
        </p:spPr>
        <p:txBody>
          <a:bodyPr/>
          <a:lstStyle/>
          <a:p>
            <a:r>
              <a:rPr lang="en-US" dirty="0"/>
              <a:t>COMAND FLOW – LOCK/UNLOCK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3F1F89-3C75-251C-9289-CF4B41480885}"/>
              </a:ext>
            </a:extLst>
          </p:cNvPr>
          <p:cNvSpPr/>
          <p:nvPr/>
        </p:nvSpPr>
        <p:spPr>
          <a:xfrm>
            <a:off x="720969" y="1793631"/>
            <a:ext cx="1485900" cy="72976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04F719-3488-3A7E-2ECA-E63024245ACE}"/>
              </a:ext>
            </a:extLst>
          </p:cNvPr>
          <p:cNvSpPr/>
          <p:nvPr/>
        </p:nvSpPr>
        <p:spPr>
          <a:xfrm>
            <a:off x="414702" y="1690688"/>
            <a:ext cx="1485900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APP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21ECC1-AA79-0F76-2E5F-A499C0A0857D}"/>
              </a:ext>
            </a:extLst>
          </p:cNvPr>
          <p:cNvSpPr/>
          <p:nvPr/>
        </p:nvSpPr>
        <p:spPr>
          <a:xfrm>
            <a:off x="2468439" y="1717002"/>
            <a:ext cx="1485900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10168B-62DC-7DAF-E576-29226ED0DA11}"/>
              </a:ext>
            </a:extLst>
          </p:cNvPr>
          <p:cNvSpPr/>
          <p:nvPr/>
        </p:nvSpPr>
        <p:spPr>
          <a:xfrm>
            <a:off x="4621458" y="1717002"/>
            <a:ext cx="2013438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ADAPTER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FD4B29-26A6-E756-EF1D-F8888D41EA81}"/>
              </a:ext>
            </a:extLst>
          </p:cNvPr>
          <p:cNvSpPr/>
          <p:nvPr/>
        </p:nvSpPr>
        <p:spPr>
          <a:xfrm>
            <a:off x="7302015" y="1268168"/>
            <a:ext cx="2036885" cy="132556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CLOUD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B9D628-667E-A77A-FB4D-42FC557B53BB}"/>
              </a:ext>
            </a:extLst>
          </p:cNvPr>
          <p:cNvSpPr/>
          <p:nvPr/>
        </p:nvSpPr>
        <p:spPr>
          <a:xfrm>
            <a:off x="9703777" y="1268168"/>
            <a:ext cx="1547449" cy="133472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SMART LOCK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B8B07D-0A52-32D0-28DE-8A31035EA2DD}"/>
              </a:ext>
            </a:extLst>
          </p:cNvPr>
          <p:cNvCxnSpPr/>
          <p:nvPr/>
        </p:nvCxnSpPr>
        <p:spPr>
          <a:xfrm>
            <a:off x="1157652" y="2593731"/>
            <a:ext cx="0" cy="3393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4E27ED-04F7-81E7-10FB-7687B1605211}"/>
              </a:ext>
            </a:extLst>
          </p:cNvPr>
          <p:cNvCxnSpPr>
            <a:stCxn id="6" idx="2"/>
          </p:cNvCxnSpPr>
          <p:nvPr/>
        </p:nvCxnSpPr>
        <p:spPr>
          <a:xfrm>
            <a:off x="3211389" y="2517102"/>
            <a:ext cx="0" cy="347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D2EAFE-7519-5496-B4D7-0EDAE5DDAA44}"/>
              </a:ext>
            </a:extLst>
          </p:cNvPr>
          <p:cNvCxnSpPr>
            <a:stCxn id="7" idx="2"/>
          </p:cNvCxnSpPr>
          <p:nvPr/>
        </p:nvCxnSpPr>
        <p:spPr>
          <a:xfrm>
            <a:off x="5628177" y="2517102"/>
            <a:ext cx="0" cy="353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2B0A83-B546-5434-335C-48CC6E7CF117}"/>
              </a:ext>
            </a:extLst>
          </p:cNvPr>
          <p:cNvCxnSpPr>
            <a:stCxn id="8" idx="2"/>
          </p:cNvCxnSpPr>
          <p:nvPr/>
        </p:nvCxnSpPr>
        <p:spPr>
          <a:xfrm flipH="1">
            <a:off x="8320457" y="2593731"/>
            <a:ext cx="1" cy="330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0F6344-059E-FFD4-1E88-0B309ADF981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477501" y="2602889"/>
            <a:ext cx="1" cy="338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B981F4-ED8A-851F-5984-88BA6B8E2BBB}"/>
              </a:ext>
            </a:extLst>
          </p:cNvPr>
          <p:cNvCxnSpPr>
            <a:cxnSpLocks/>
          </p:cNvCxnSpPr>
          <p:nvPr/>
        </p:nvCxnSpPr>
        <p:spPr>
          <a:xfrm>
            <a:off x="1266092" y="3130062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D51DE3-4DB5-EC49-9215-96A7C0106CE4}"/>
              </a:ext>
            </a:extLst>
          </p:cNvPr>
          <p:cNvCxnSpPr>
            <a:cxnSpLocks/>
          </p:cNvCxnSpPr>
          <p:nvPr/>
        </p:nvCxnSpPr>
        <p:spPr>
          <a:xfrm>
            <a:off x="3332285" y="3279531"/>
            <a:ext cx="2083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DA8BF99-2B24-3630-1826-4C2A3C8FB93B}"/>
              </a:ext>
            </a:extLst>
          </p:cNvPr>
          <p:cNvSpPr/>
          <p:nvPr/>
        </p:nvSpPr>
        <p:spPr>
          <a:xfrm>
            <a:off x="4324540" y="3429000"/>
            <a:ext cx="2649778" cy="10111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PARSE COMMAND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6C2B10-25D1-8A3E-AC1A-A48E8924121F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974318" y="3934557"/>
            <a:ext cx="1149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497EFC-4273-8F5C-2C18-293B00AF1B7B}"/>
              </a:ext>
            </a:extLst>
          </p:cNvPr>
          <p:cNvCxnSpPr>
            <a:cxnSpLocks/>
          </p:cNvCxnSpPr>
          <p:nvPr/>
        </p:nvCxnSpPr>
        <p:spPr>
          <a:xfrm>
            <a:off x="8320457" y="4097216"/>
            <a:ext cx="1863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4033911-0B39-BF34-DE73-CE8A6A6BEFF3}"/>
              </a:ext>
            </a:extLst>
          </p:cNvPr>
          <p:cNvSpPr/>
          <p:nvPr/>
        </p:nvSpPr>
        <p:spPr>
          <a:xfrm>
            <a:off x="9428194" y="4185328"/>
            <a:ext cx="2098613" cy="8614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LOCKING</a:t>
            </a:r>
          </a:p>
        </p:txBody>
      </p:sp>
    </p:spTree>
    <p:extLst>
      <p:ext uri="{BB962C8B-B14F-4D97-AF65-F5344CB8AC3E}">
        <p14:creationId xmlns:p14="http://schemas.microsoft.com/office/powerpoint/2010/main" val="34945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BADA-D7CB-67DC-4875-0D6CBD31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77" y="259585"/>
            <a:ext cx="10515600" cy="1325563"/>
          </a:xfrm>
        </p:spPr>
        <p:txBody>
          <a:bodyPr/>
          <a:lstStyle/>
          <a:p>
            <a:r>
              <a:rPr lang="en-US" dirty="0"/>
              <a:t>COMAND FLOW – LOCK/UNLOCK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3F1F89-3C75-251C-9289-CF4B41480885}"/>
              </a:ext>
            </a:extLst>
          </p:cNvPr>
          <p:cNvSpPr/>
          <p:nvPr/>
        </p:nvSpPr>
        <p:spPr>
          <a:xfrm>
            <a:off x="720969" y="1793631"/>
            <a:ext cx="1485900" cy="72976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04F719-3488-3A7E-2ECA-E63024245ACE}"/>
              </a:ext>
            </a:extLst>
          </p:cNvPr>
          <p:cNvSpPr/>
          <p:nvPr/>
        </p:nvSpPr>
        <p:spPr>
          <a:xfrm>
            <a:off x="414702" y="1690688"/>
            <a:ext cx="1485900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APP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21ECC1-AA79-0F76-2E5F-A499C0A0857D}"/>
              </a:ext>
            </a:extLst>
          </p:cNvPr>
          <p:cNvSpPr/>
          <p:nvPr/>
        </p:nvSpPr>
        <p:spPr>
          <a:xfrm>
            <a:off x="2468439" y="1717002"/>
            <a:ext cx="1485900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10168B-62DC-7DAF-E576-29226ED0DA11}"/>
              </a:ext>
            </a:extLst>
          </p:cNvPr>
          <p:cNvSpPr/>
          <p:nvPr/>
        </p:nvSpPr>
        <p:spPr>
          <a:xfrm>
            <a:off x="4621458" y="1717002"/>
            <a:ext cx="2013438" cy="8001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ADAPTER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FD4B29-26A6-E756-EF1D-F8888D41EA81}"/>
              </a:ext>
            </a:extLst>
          </p:cNvPr>
          <p:cNvSpPr/>
          <p:nvPr/>
        </p:nvSpPr>
        <p:spPr>
          <a:xfrm>
            <a:off x="7302015" y="1268168"/>
            <a:ext cx="2036885" cy="132556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CLOUD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B9D628-667E-A77A-FB4D-42FC557B53BB}"/>
              </a:ext>
            </a:extLst>
          </p:cNvPr>
          <p:cNvSpPr/>
          <p:nvPr/>
        </p:nvSpPr>
        <p:spPr>
          <a:xfrm>
            <a:off x="9703777" y="1268168"/>
            <a:ext cx="1547449" cy="133472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SMART LOCK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B8B07D-0A52-32D0-28DE-8A31035EA2D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157652" y="2593731"/>
            <a:ext cx="0" cy="236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4E27ED-04F7-81E7-10FB-7687B1605211}"/>
              </a:ext>
            </a:extLst>
          </p:cNvPr>
          <p:cNvCxnSpPr>
            <a:stCxn id="6" idx="2"/>
          </p:cNvCxnSpPr>
          <p:nvPr/>
        </p:nvCxnSpPr>
        <p:spPr>
          <a:xfrm>
            <a:off x="3211389" y="2517102"/>
            <a:ext cx="0" cy="347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D2EAFE-7519-5496-B4D7-0EDAE5DDAA44}"/>
              </a:ext>
            </a:extLst>
          </p:cNvPr>
          <p:cNvCxnSpPr>
            <a:stCxn id="7" idx="2"/>
          </p:cNvCxnSpPr>
          <p:nvPr/>
        </p:nvCxnSpPr>
        <p:spPr>
          <a:xfrm>
            <a:off x="5628177" y="2517102"/>
            <a:ext cx="0" cy="353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2B0A83-B546-5434-335C-48CC6E7CF117}"/>
              </a:ext>
            </a:extLst>
          </p:cNvPr>
          <p:cNvCxnSpPr>
            <a:stCxn id="8" idx="2"/>
          </p:cNvCxnSpPr>
          <p:nvPr/>
        </p:nvCxnSpPr>
        <p:spPr>
          <a:xfrm flipH="1">
            <a:off x="8320457" y="2593731"/>
            <a:ext cx="1" cy="330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0F6344-059E-FFD4-1E88-0B309ADF981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477501" y="2602889"/>
            <a:ext cx="1" cy="338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B981F4-ED8A-851F-5984-88BA6B8E2BBB}"/>
              </a:ext>
            </a:extLst>
          </p:cNvPr>
          <p:cNvCxnSpPr>
            <a:cxnSpLocks/>
          </p:cNvCxnSpPr>
          <p:nvPr/>
        </p:nvCxnSpPr>
        <p:spPr>
          <a:xfrm flipH="1">
            <a:off x="1389184" y="4607170"/>
            <a:ext cx="1512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D51DE3-4DB5-EC49-9215-96A7C0106CE4}"/>
              </a:ext>
            </a:extLst>
          </p:cNvPr>
          <p:cNvCxnSpPr>
            <a:cxnSpLocks/>
          </p:cNvCxnSpPr>
          <p:nvPr/>
        </p:nvCxnSpPr>
        <p:spPr>
          <a:xfrm flipH="1">
            <a:off x="3279531" y="4448908"/>
            <a:ext cx="852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DA8BF99-2B24-3630-1826-4C2A3C8FB93B}"/>
              </a:ext>
            </a:extLst>
          </p:cNvPr>
          <p:cNvSpPr/>
          <p:nvPr/>
        </p:nvSpPr>
        <p:spPr>
          <a:xfrm>
            <a:off x="4287360" y="3807069"/>
            <a:ext cx="2649778" cy="101990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PARSE COMMAND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6C2B10-25D1-8A3E-AC1A-A48E8924121F}"/>
              </a:ext>
            </a:extLst>
          </p:cNvPr>
          <p:cNvCxnSpPr>
            <a:cxnSpLocks/>
          </p:cNvCxnSpPr>
          <p:nvPr/>
        </p:nvCxnSpPr>
        <p:spPr>
          <a:xfrm flipH="1">
            <a:off x="6974318" y="3935807"/>
            <a:ext cx="1216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497EFC-4273-8F5C-2C18-293B00AF1B7B}"/>
              </a:ext>
            </a:extLst>
          </p:cNvPr>
          <p:cNvCxnSpPr>
            <a:cxnSpLocks/>
          </p:cNvCxnSpPr>
          <p:nvPr/>
        </p:nvCxnSpPr>
        <p:spPr>
          <a:xfrm flipH="1">
            <a:off x="8635466" y="3745523"/>
            <a:ext cx="1585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4033911-0B39-BF34-DE73-CE8A6A6BEFF3}"/>
              </a:ext>
            </a:extLst>
          </p:cNvPr>
          <p:cNvSpPr/>
          <p:nvPr/>
        </p:nvSpPr>
        <p:spPr>
          <a:xfrm>
            <a:off x="9428194" y="2798373"/>
            <a:ext cx="2098613" cy="8222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BBB032-B3E8-1217-FC2B-9AE44C6E8BD3}"/>
              </a:ext>
            </a:extLst>
          </p:cNvPr>
          <p:cNvSpPr txBox="1"/>
          <p:nvPr/>
        </p:nvSpPr>
        <p:spPr>
          <a:xfrm>
            <a:off x="276545" y="4960639"/>
            <a:ext cx="1762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NOTIFIED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93D426-E0E3-91C4-6F9D-11E2B9810D98}"/>
              </a:ext>
            </a:extLst>
          </p:cNvPr>
          <p:cNvSpPr txBox="1"/>
          <p:nvPr/>
        </p:nvSpPr>
        <p:spPr>
          <a:xfrm>
            <a:off x="5725253" y="3222585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WEBHOOK</a:t>
            </a:r>
          </a:p>
        </p:txBody>
      </p:sp>
    </p:spTree>
    <p:extLst>
      <p:ext uri="{BB962C8B-B14F-4D97-AF65-F5344CB8AC3E}">
        <p14:creationId xmlns:p14="http://schemas.microsoft.com/office/powerpoint/2010/main" val="9861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32" grpId="0" animBg="1"/>
      <p:bldP spid="23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98B-79B2-3CA5-C0ED-E06118EC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1C46A-CC37-A859-91FB-93BF7DA54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Partnership between companies</a:t>
            </a:r>
          </a:p>
          <a:p>
            <a:r>
              <a:rPr lang="en-US" dirty="0"/>
              <a:t>Oauth2 – access/refresh tokens </a:t>
            </a:r>
          </a:p>
          <a:p>
            <a:r>
              <a:rPr lang="en-US" dirty="0"/>
              <a:t>Brute force protection – webhook API</a:t>
            </a:r>
          </a:p>
          <a:p>
            <a:r>
              <a:rPr lang="en-US" dirty="0"/>
              <a:t>Refresh tokens – 24h</a:t>
            </a:r>
          </a:p>
          <a:p>
            <a:r>
              <a:rPr lang="en-US" dirty="0"/>
              <a:t>HTTPS – encrypted exchange</a:t>
            </a:r>
          </a:p>
          <a:p>
            <a:r>
              <a:rPr lang="en-US" dirty="0"/>
              <a:t>Token for events - recognition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5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F895-DC70-2BF3-40A0-2002EFC2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2EE0C-EB82-1C69-4365-EA92CB80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integrate a existing solution then start from scratch</a:t>
            </a:r>
          </a:p>
          <a:p>
            <a:r>
              <a:rPr lang="en-US" dirty="0"/>
              <a:t>Time and cost savings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0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B16B403-8894-A410-857C-020FCCDC6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50136"/>
              </p:ext>
            </p:extLst>
          </p:nvPr>
        </p:nvGraphicFramePr>
        <p:xfrm>
          <a:off x="1301262" y="369276"/>
          <a:ext cx="9056076" cy="412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038">
                  <a:extLst>
                    <a:ext uri="{9D8B030D-6E8A-4147-A177-3AD203B41FA5}">
                      <a16:colId xmlns:a16="http://schemas.microsoft.com/office/drawing/2014/main" val="1197055195"/>
                    </a:ext>
                  </a:extLst>
                </a:gridCol>
                <a:gridCol w="4528038">
                  <a:extLst>
                    <a:ext uri="{9D8B030D-6E8A-4147-A177-3AD203B41FA5}">
                      <a16:colId xmlns:a16="http://schemas.microsoft.com/office/drawing/2014/main" val="518457754"/>
                    </a:ext>
                  </a:extLst>
                </a:gridCol>
              </a:tblGrid>
              <a:tr h="11578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MESUREMENTS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6684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TIME [</a:t>
                      </a:r>
                      <a:r>
                        <a:rPr lang="en-US" sz="2800" dirty="0" err="1"/>
                        <a:t>ms</a:t>
                      </a:r>
                      <a:r>
                        <a:rPr lang="en-US" sz="28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97177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End to end door lock/unlock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9853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755077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3rd party platform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7521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602322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Smart home side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2332</a:t>
                      </a:r>
                      <a:r>
                        <a:rPr lang="en-US" sz="2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94476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B36BAA7-C0F2-15FF-67A8-78DC249D920F}"/>
              </a:ext>
            </a:extLst>
          </p:cNvPr>
          <p:cNvSpPr txBox="1"/>
          <p:nvPr/>
        </p:nvSpPr>
        <p:spPr>
          <a:xfrm>
            <a:off x="710459" y="5152292"/>
            <a:ext cx="1060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OVERHEAD OF </a:t>
            </a:r>
            <a:r>
              <a:rPr lang="en-US" sz="3200" dirty="0">
                <a:solidFill>
                  <a:srgbClr val="FF0000"/>
                </a:solidFill>
              </a:rPr>
              <a:t>~2s </a:t>
            </a:r>
            <a:r>
              <a:rPr lang="en-US" sz="3200" dirty="0"/>
              <a:t>for the existing smart home side processing</a:t>
            </a:r>
          </a:p>
        </p:txBody>
      </p:sp>
    </p:spTree>
    <p:extLst>
      <p:ext uri="{BB962C8B-B14F-4D97-AF65-F5344CB8AC3E}">
        <p14:creationId xmlns:p14="http://schemas.microsoft.com/office/powerpoint/2010/main" val="413776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5FABA7-5269-828A-8EF8-6D6D53A4B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1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A0B6-EF0E-1234-F545-9B734EDD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5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MULTIPLE SMART HOME COMPANIES</a:t>
            </a:r>
          </a:p>
        </p:txBody>
      </p:sp>
    </p:spTree>
    <p:extLst>
      <p:ext uri="{BB962C8B-B14F-4D97-AF65-F5344CB8AC3E}">
        <p14:creationId xmlns:p14="http://schemas.microsoft.com/office/powerpoint/2010/main" val="92819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9F730-8991-8B65-5BF4-00A16E75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55" y="268165"/>
            <a:ext cx="10680067" cy="63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6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43D2E-4798-C248-B1EE-D65896B0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52" y="1916723"/>
            <a:ext cx="7906295" cy="42619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CF5DD-32D1-6C6E-6B7B-C4A1E17EB1E6}"/>
              </a:ext>
            </a:extLst>
          </p:cNvPr>
          <p:cNvSpPr txBox="1"/>
          <p:nvPr/>
        </p:nvSpPr>
        <p:spPr>
          <a:xfrm>
            <a:off x="1072662" y="316524"/>
            <a:ext cx="10857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SOLUTIONS FOR SOME PARTS OF THE SMART HOME SYSTEM </a:t>
            </a:r>
          </a:p>
        </p:txBody>
      </p:sp>
    </p:spTree>
    <p:extLst>
      <p:ext uri="{BB962C8B-B14F-4D97-AF65-F5344CB8AC3E}">
        <p14:creationId xmlns:p14="http://schemas.microsoft.com/office/powerpoint/2010/main" val="384124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D896-D2A1-4452-A382-BB77C2D1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1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COLLABORATION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E7343-2DAD-2F18-FCAD-A03ACF7C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3" y="1265274"/>
            <a:ext cx="10792047" cy="55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E33F58-0D2F-AD91-4B57-F368A467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8" y="1415579"/>
            <a:ext cx="10515600" cy="511451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D193FC8-1EE6-E369-07A8-C6BD2A0D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 …</a:t>
            </a:r>
          </a:p>
        </p:txBody>
      </p:sp>
    </p:spTree>
    <p:extLst>
      <p:ext uri="{BB962C8B-B14F-4D97-AF65-F5344CB8AC3E}">
        <p14:creationId xmlns:p14="http://schemas.microsoft.com/office/powerpoint/2010/main" val="4208196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79CC-D867-23C2-B198-DA4DF2D7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815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SMART 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193C4-237D-BBF1-7B8D-42515119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466" y="1946246"/>
            <a:ext cx="3042853" cy="4366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47F98-C6E4-8534-162A-AE59D310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97" y="3469617"/>
            <a:ext cx="3182527" cy="3172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9B5D6-6B7B-F16D-406C-33C591A8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98" y="545284"/>
            <a:ext cx="760001" cy="960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B4CFF-8965-F9A8-89DA-4D4BD690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7814" y="1646237"/>
            <a:ext cx="3926359" cy="3565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C1906-E93F-246F-238A-7F48E8BE1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903" y="1870847"/>
            <a:ext cx="2177190" cy="21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8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967621-473B-7300-99DE-D7E8DA355C98}"/>
              </a:ext>
            </a:extLst>
          </p:cNvPr>
          <p:cNvCxnSpPr>
            <a:cxnSpLocks/>
          </p:cNvCxnSpPr>
          <p:nvPr/>
        </p:nvCxnSpPr>
        <p:spPr>
          <a:xfrm flipH="1" flipV="1">
            <a:off x="3651738" y="2799073"/>
            <a:ext cx="1" cy="505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B887BC-0161-F3B2-71D2-045D436D946D}"/>
              </a:ext>
            </a:extLst>
          </p:cNvPr>
          <p:cNvCxnSpPr/>
          <p:nvPr/>
        </p:nvCxnSpPr>
        <p:spPr>
          <a:xfrm flipH="1">
            <a:off x="2183183" y="2799073"/>
            <a:ext cx="850163" cy="7706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93C3CC-BB67-FE96-13C1-DC0190227945}"/>
              </a:ext>
            </a:extLst>
          </p:cNvPr>
          <p:cNvCxnSpPr/>
          <p:nvPr/>
        </p:nvCxnSpPr>
        <p:spPr>
          <a:xfrm>
            <a:off x="2015069" y="4124221"/>
            <a:ext cx="4313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D46F9F-D331-511F-9E43-1864142D42E0}"/>
              </a:ext>
            </a:extLst>
          </p:cNvPr>
          <p:cNvCxnSpPr/>
          <p:nvPr/>
        </p:nvCxnSpPr>
        <p:spPr>
          <a:xfrm>
            <a:off x="3651738" y="4765431"/>
            <a:ext cx="0" cy="435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943EB3-4C78-4D70-3129-E4D35B232A6F}"/>
              </a:ext>
            </a:extLst>
          </p:cNvPr>
          <p:cNvCxnSpPr>
            <a:cxnSpLocks/>
          </p:cNvCxnSpPr>
          <p:nvPr/>
        </p:nvCxnSpPr>
        <p:spPr>
          <a:xfrm flipH="1">
            <a:off x="2807157" y="4765431"/>
            <a:ext cx="312671" cy="435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C311014F-4EB3-B790-A074-2C991AE3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844" y="1134932"/>
            <a:ext cx="2267266" cy="15146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F5672EF-43F5-DBB9-3371-B5C1DB8D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268" y="5200442"/>
            <a:ext cx="638264" cy="70494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FBEAC6-CAB0-EC14-7300-528E256EA3FF}"/>
              </a:ext>
            </a:extLst>
          </p:cNvPr>
          <p:cNvSpPr txBox="1"/>
          <p:nvPr/>
        </p:nvSpPr>
        <p:spPr>
          <a:xfrm>
            <a:off x="8270902" y="6009162"/>
            <a:ext cx="2071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SMART LOCK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015861C-0899-18FE-E2DC-7946EC5E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04" y="3820113"/>
            <a:ext cx="1914792" cy="59063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1F6A5C-79E4-C331-0132-B0B01294F985}"/>
              </a:ext>
            </a:extLst>
          </p:cNvPr>
          <p:cNvCxnSpPr>
            <a:cxnSpLocks/>
          </p:cNvCxnSpPr>
          <p:nvPr/>
        </p:nvCxnSpPr>
        <p:spPr>
          <a:xfrm>
            <a:off x="9296400" y="4695170"/>
            <a:ext cx="0" cy="3668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B949A17-62AD-9071-9705-C585F776057F}"/>
              </a:ext>
            </a:extLst>
          </p:cNvPr>
          <p:cNvSpPr txBox="1"/>
          <p:nvPr/>
        </p:nvSpPr>
        <p:spPr>
          <a:xfrm>
            <a:off x="8442034" y="3270095"/>
            <a:ext cx="159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GATEWAY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375760A-FC9A-1005-1EB0-ED181B08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00" y="1109673"/>
            <a:ext cx="2267266" cy="151468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510CB0E-AFAD-7940-299D-E55D1C7361B6}"/>
              </a:ext>
            </a:extLst>
          </p:cNvPr>
          <p:cNvSpPr txBox="1"/>
          <p:nvPr/>
        </p:nvSpPr>
        <p:spPr>
          <a:xfrm>
            <a:off x="2048608" y="575404"/>
            <a:ext cx="336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SMART HOME CLOUD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B952A1F-D359-9F0C-58F7-83662433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342" y="3820113"/>
            <a:ext cx="1914792" cy="59063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1494DC-9027-C428-0DB6-7AF6F5637170}"/>
              </a:ext>
            </a:extLst>
          </p:cNvPr>
          <p:cNvSpPr txBox="1"/>
          <p:nvPr/>
        </p:nvSpPr>
        <p:spPr>
          <a:xfrm>
            <a:off x="2851743" y="3340998"/>
            <a:ext cx="159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GATEWAY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EB7AFA7-2136-5945-AB6C-A99AE8F0C142}"/>
              </a:ext>
            </a:extLst>
          </p:cNvPr>
          <p:cNvCxnSpPr>
            <a:cxnSpLocks/>
          </p:cNvCxnSpPr>
          <p:nvPr/>
        </p:nvCxnSpPr>
        <p:spPr>
          <a:xfrm flipH="1" flipV="1">
            <a:off x="9296399" y="2791830"/>
            <a:ext cx="1" cy="505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153F34-ADBB-2DE8-17BB-55743BC25A75}"/>
              </a:ext>
            </a:extLst>
          </p:cNvPr>
          <p:cNvCxnSpPr>
            <a:cxnSpLocks/>
          </p:cNvCxnSpPr>
          <p:nvPr/>
        </p:nvCxnSpPr>
        <p:spPr>
          <a:xfrm>
            <a:off x="5064369" y="2259623"/>
            <a:ext cx="2813538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E0D765F-9A97-8E18-1ABD-0A64A57AA1F5}"/>
              </a:ext>
            </a:extLst>
          </p:cNvPr>
          <p:cNvSpPr txBox="1"/>
          <p:nvPr/>
        </p:nvSpPr>
        <p:spPr>
          <a:xfrm>
            <a:off x="7560415" y="571307"/>
            <a:ext cx="3186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THIRD PARTY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F18D-1D87-A43D-72E6-8CEF7323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841" y="5244309"/>
            <a:ext cx="1418729" cy="770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CEAB86-FF76-C21D-A15B-B65A297980CD}"/>
              </a:ext>
            </a:extLst>
          </p:cNvPr>
          <p:cNvSpPr txBox="1"/>
          <p:nvPr/>
        </p:nvSpPr>
        <p:spPr>
          <a:xfrm>
            <a:off x="2290505" y="6115721"/>
            <a:ext cx="2530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SMART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0D14F-DA3C-52F5-12E5-F3310F06C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39" y="3083061"/>
            <a:ext cx="1187127" cy="1682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BBD35-87D4-CEF8-1CF0-24B795C56342}"/>
              </a:ext>
            </a:extLst>
          </p:cNvPr>
          <p:cNvSpPr txBox="1"/>
          <p:nvPr/>
        </p:nvSpPr>
        <p:spPr>
          <a:xfrm>
            <a:off x="82243" y="2521424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26678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/>
      <p:bldP spid="55" grpId="0"/>
      <p:bldP spid="59" grpId="0"/>
      <p:bldP spid="67" grpId="0"/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64CF8-223C-19D4-FBBD-120F86BBF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8" y="1644159"/>
            <a:ext cx="4937965" cy="3298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6D29B-AD7A-7940-C17D-D3BB8DBD22CE}"/>
              </a:ext>
            </a:extLst>
          </p:cNvPr>
          <p:cNvSpPr txBox="1"/>
          <p:nvPr/>
        </p:nvSpPr>
        <p:spPr>
          <a:xfrm>
            <a:off x="427435" y="5590217"/>
            <a:ext cx="475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EXISTING SMART HOME CLOUD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800353-7C58-B3E6-5CAF-A129BF5F39FE}"/>
              </a:ext>
            </a:extLst>
          </p:cNvPr>
          <p:cNvCxnSpPr>
            <a:cxnSpLocks/>
          </p:cNvCxnSpPr>
          <p:nvPr/>
        </p:nvCxnSpPr>
        <p:spPr>
          <a:xfrm>
            <a:off x="5011615" y="4144093"/>
            <a:ext cx="2071212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FC7553-BAF2-73AA-A721-EF55B590025F}"/>
              </a:ext>
            </a:extLst>
          </p:cNvPr>
          <p:cNvSpPr txBox="1"/>
          <p:nvPr/>
        </p:nvSpPr>
        <p:spPr>
          <a:xfrm>
            <a:off x="7255991" y="5590217"/>
            <a:ext cx="397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THIRD PARTY CLOUD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01F24-4A65-0E83-755D-D7E62D20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827" y="1644160"/>
            <a:ext cx="4937965" cy="32988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48A33A-7518-AB4F-1575-DB1A8774DE6E}"/>
              </a:ext>
            </a:extLst>
          </p:cNvPr>
          <p:cNvSpPr/>
          <p:nvPr/>
        </p:nvSpPr>
        <p:spPr>
          <a:xfrm>
            <a:off x="2558561" y="3429000"/>
            <a:ext cx="1899138" cy="132235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ADAPTER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37152-CFE9-7187-DA4E-E989F7391D28}"/>
              </a:ext>
            </a:extLst>
          </p:cNvPr>
          <p:cNvSpPr txBox="1"/>
          <p:nvPr/>
        </p:nvSpPr>
        <p:spPr>
          <a:xfrm>
            <a:off x="7537994" y="3882483"/>
            <a:ext cx="4132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EXPOSED  CONTROL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854CF-1CB6-A5FD-5027-63A4F4A5CE80}"/>
              </a:ext>
            </a:extLst>
          </p:cNvPr>
          <p:cNvSpPr txBox="1"/>
          <p:nvPr/>
        </p:nvSpPr>
        <p:spPr>
          <a:xfrm>
            <a:off x="5514749" y="3499338"/>
            <a:ext cx="111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F1CD7-2830-E543-7F88-5CF679F96B79}"/>
              </a:ext>
            </a:extLst>
          </p:cNvPr>
          <p:cNvSpPr txBox="1"/>
          <p:nvPr/>
        </p:nvSpPr>
        <p:spPr>
          <a:xfrm>
            <a:off x="3617146" y="504850"/>
            <a:ext cx="490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CLOUD-TO-CLOUD</a:t>
            </a:r>
            <a:r>
              <a:rPr lang="en-US" dirty="0"/>
              <a:t> </a:t>
            </a:r>
            <a:r>
              <a:rPr lang="en-US" sz="2800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10546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 animBg="1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179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Integration of Third-Party Smart Locks into the Smart Home System</vt:lpstr>
      <vt:lpstr>MULTIPLE SMART HOME COMPANIES</vt:lpstr>
      <vt:lpstr>PowerPoint Presentation</vt:lpstr>
      <vt:lpstr>PowerPoint Presentation</vt:lpstr>
      <vt:lpstr>COLLABORATION</vt:lpstr>
      <vt:lpstr>AND  …</vt:lpstr>
      <vt:lpstr>SMART LOCKS</vt:lpstr>
      <vt:lpstr>PowerPoint Presentation</vt:lpstr>
      <vt:lpstr>PowerPoint Presentation</vt:lpstr>
      <vt:lpstr>COMAND FLOW – LOCK/UNLOCK</vt:lpstr>
      <vt:lpstr>COMAND FLOW – LOCK/UNLOCK</vt:lpstr>
      <vt:lpstr>SECURITY</vt:lpstr>
      <vt:lpstr>Advantages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of Third-Party Smart Locks into the Smart Home System</dc:title>
  <dc:creator>Aleksandar Zagorac</dc:creator>
  <cp:lastModifiedBy>Aleksandar Zagorac</cp:lastModifiedBy>
  <cp:revision>17</cp:revision>
  <dcterms:created xsi:type="dcterms:W3CDTF">2022-11-14T15:30:14Z</dcterms:created>
  <dcterms:modified xsi:type="dcterms:W3CDTF">2022-11-15T12:00:06Z</dcterms:modified>
</cp:coreProperties>
</file>